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83" r:id="rId2"/>
    <p:sldId id="513" r:id="rId3"/>
    <p:sldId id="576" r:id="rId4"/>
    <p:sldId id="574" r:id="rId5"/>
    <p:sldId id="514" r:id="rId6"/>
    <p:sldId id="559" r:id="rId7"/>
    <p:sldId id="577" r:id="rId8"/>
    <p:sldId id="517" r:id="rId9"/>
    <p:sldId id="586" r:id="rId10"/>
    <p:sldId id="521" r:id="rId11"/>
    <p:sldId id="553" r:id="rId12"/>
    <p:sldId id="584" r:id="rId13"/>
    <p:sldId id="578" r:id="rId14"/>
    <p:sldId id="522" r:id="rId15"/>
    <p:sldId id="523" r:id="rId16"/>
    <p:sldId id="524" r:id="rId17"/>
    <p:sldId id="571" r:id="rId18"/>
    <p:sldId id="525" r:id="rId19"/>
    <p:sldId id="526" r:id="rId20"/>
    <p:sldId id="587" r:id="rId21"/>
    <p:sldId id="579" r:id="rId22"/>
    <p:sldId id="527" r:id="rId23"/>
    <p:sldId id="529" r:id="rId24"/>
    <p:sldId id="588" r:id="rId25"/>
    <p:sldId id="568" r:id="rId26"/>
    <p:sldId id="561" r:id="rId27"/>
    <p:sldId id="572" r:id="rId28"/>
    <p:sldId id="562" r:id="rId29"/>
    <p:sldId id="589" r:id="rId30"/>
    <p:sldId id="563" r:id="rId31"/>
    <p:sldId id="564" r:id="rId32"/>
    <p:sldId id="565" r:id="rId33"/>
    <p:sldId id="5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91" autoAdjust="0"/>
  </p:normalViewPr>
  <p:slideViewPr>
    <p:cSldViewPr snapToGrid="0">
      <p:cViewPr>
        <p:scale>
          <a:sx n="79" d="100"/>
          <a:sy n="79" d="100"/>
        </p:scale>
        <p:origin x="332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0AC94-F038-458D-8CBC-92B6014488A7}" type="datetimeFigureOut">
              <a:rPr lang="en-US" smtClean="0"/>
              <a:t>2020-01-22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E16E7-8B74-44A0-9AE2-EB78BF86F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46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n-queens demo is used later as a demo; at this stage in lecture</a:t>
            </a:r>
            <a:r>
              <a:rPr lang="en-US" baseline="0" dirty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9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10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Western Australia</a:t>
            </a:r>
          </a:p>
          <a:p>
            <a:r>
              <a:rPr lang="en-US" dirty="0"/>
              <a:t>Queensland</a:t>
            </a:r>
          </a:p>
          <a:p>
            <a:r>
              <a:rPr lang="en-US" dirty="0"/>
              <a:t>Northern territories</a:t>
            </a:r>
          </a:p>
          <a:p>
            <a:r>
              <a:rPr lang="en-US" dirty="0"/>
              <a:t>South Australia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E16E7-8B74-44A0-9AE2-EB78BF86F6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5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7AEEE5-E475-4644-8313-73402A91DE6E}" type="datetime1">
              <a:rPr lang="en-US" smtClean="0"/>
              <a:t>2020-01-22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7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5383EE-B52A-4033-9D2E-B01418EFE532}" type="datetime1">
              <a:rPr lang="en-US" smtClean="0"/>
              <a:t>2020-01-22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C0681-43D0-4FE5-893A-8CEFF9700A15}" type="datetime1">
              <a:rPr lang="en-US" smtClean="0"/>
              <a:t>2020-01-22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3C7BAE-A571-4B2E-8990-4954EB4AB58D}" type="datetime1">
              <a:rPr lang="en-US" smtClean="0"/>
              <a:t>2020-01-22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4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FE4DE-6A6D-4A03-9CFC-FA42EE17BFD4}" type="datetime1">
              <a:rPr lang="en-US" smtClean="0"/>
              <a:t>2020-01-22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7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1E7378-CB33-495A-935B-3DA0E2488A9F}" type="datetime1">
              <a:rPr lang="en-US" smtClean="0"/>
              <a:t>2020-01-22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FE1714-C464-4F11-A756-43B65017F9D4}" type="datetime1">
              <a:rPr lang="en-US" smtClean="0"/>
              <a:t>2020-01-22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2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0A6B73-CAD3-443F-BBA7-170F3801CC8D}" type="datetime1">
              <a:rPr lang="en-US" smtClean="0"/>
              <a:t>2020-01-22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0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FB76FB-89FE-46AF-88FF-8BF5B54E33A2}" type="datetime1">
              <a:rPr lang="en-US" smtClean="0"/>
              <a:t>2020-01-22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7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936122-E415-48C1-A087-CFFFC82F848D}" type="datetime1">
              <a:rPr lang="en-US" smtClean="0"/>
              <a:t>2020-01-22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4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BEC65-0C48-4464-A5CA-1E922FAB3041}" type="datetime1">
              <a:rPr lang="en-US" smtClean="0"/>
              <a:t>2020-01-22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0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9801"/>
            <a:ext cx="10515600" cy="668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029" y="996176"/>
            <a:ext cx="10515600" cy="518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9306" y="6508750"/>
            <a:ext cx="542693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5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3.png"/><Relationship Id="rId3" Type="http://schemas.openxmlformats.org/officeDocument/2006/relationships/tags" Target="../tags/tag22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3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24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tags" Target="../tags/tag23.xml"/><Relationship Id="rId9" Type="http://schemas.openxmlformats.org/officeDocument/2006/relationships/image" Target="../media/image29.wmf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3.wmf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tags" Target="../tags/tag5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tags" Target="../tags/tag8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0.xml"/><Relationship Id="rId10" Type="http://schemas.openxmlformats.org/officeDocument/2006/relationships/image" Target="../media/image13.png"/><Relationship Id="rId4" Type="http://schemas.openxmlformats.org/officeDocument/2006/relationships/tags" Target="../tags/tag9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tags" Target="../tags/tag1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7.png"/><Relationship Id="rId5" Type="http://schemas.openxmlformats.org/officeDocument/2006/relationships/tags" Target="../tags/tag15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4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Intelligence Survey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CMPT 310, Spring 2020</a:t>
            </a:r>
          </a:p>
          <a:p>
            <a:endParaRPr lang="en-US" dirty="0"/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credits: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Dan Klein and Pieter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Abbeel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E2A7E-2159-479D-88CF-915D7B7F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4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78A4E-2786-4260-AF82-9232BC16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97FD5-D428-447B-9F68-0E288722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D86EAB-CF05-45FB-BB52-5C7EF63A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90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42FB1-D861-469F-A519-8DBA78FF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DC51F-A856-43C5-9C2E-27AFA0B3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24261" y="238914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1" y="3209463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1FDC1-FE68-4090-8C57-831304DC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B96480-7127-409A-95BC-103456AC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0755A-6588-4908-BCDA-C62BBE98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86EB61-2768-4BAC-985A-5D17D7B2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8A262-F9C5-4707-B597-0966BC56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B832F-0DE3-4DC5-900B-E4840E54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9165.6905"/>
                    <p14:bmk name="Bookmark 2" time="41495.5232"/>
                    <p14:bmk name="Bookmark 3" time="50503.4482"/>
                    <p14:bmk name="Bookmark 4" time="56410.2842"/>
                  </p14:bmkLst>
                </p14:media>
              </p:ext>
            </p:extLst>
          </p:nvPr>
        </p:nvPicPr>
        <p:blipFill rotWithShape="1">
          <a:blip r:embed="rId4"/>
          <a:srcRect l="7875" t="12930" r="5720" b="12260"/>
          <a:stretch/>
        </p:blipFill>
        <p:spPr>
          <a:xfrm>
            <a:off x="2565175" y="1804525"/>
            <a:ext cx="7242372" cy="39327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153BD-2848-4635-AB70-32CD6FFE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1DFD86-3641-456E-8F01-2B6D9B88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0B478-E8FD-43D7-AEF5-CFA972CB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B7A32-C4D8-4A06-B082-0CEF074C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2" time="12471.4836"/>
                    <p14:bmk name="Bookmark 1" time="14284.9997"/>
                    <p14:bmk name="Bookmark 3" time="18794.8498"/>
                    <p14:bmk name="Bookmark 4" time="22950.4816"/>
                    <p14:bmk name="Bookmark 5" time="26787.8612"/>
                    <p14:bmk name="Bookmark 6" time="31805.973"/>
                  </p14:bmkLst>
                </p14:media>
              </p:ext>
            </p:extLst>
          </p:nvPr>
        </p:nvPicPr>
        <p:blipFill rotWithShape="1">
          <a:blip r:embed="rId4"/>
          <a:srcRect l="7452" t="13043" r="9535" b="13697"/>
          <a:stretch/>
        </p:blipFill>
        <p:spPr>
          <a:xfrm>
            <a:off x="2524715" y="1828800"/>
            <a:ext cx="6983427" cy="38518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EA14DD-74AC-4CA5-951A-2931C381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ECE6F5-3723-44C3-AA10-EA7F6CD4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0E7DE-BDBC-4EA9-860F-04A19C6D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9B48A-CB8F-410B-A4F2-967E1DD3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4D9577-B286-43E2-9E04-08E5D1C3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22916.996"/>
                    <p14:bmk name="Bookmark 2" time="33846.6402"/>
                    <p14:bmk name="Bookmark 3" time="38312.5164"/>
                    <p14:bmk name="Bookmark 4" time="45532.5044"/>
                  </p14:bmkLst>
                </p14:media>
              </p:ext>
            </p:extLst>
          </p:nvPr>
        </p:nvPicPr>
        <p:blipFill rotWithShape="1">
          <a:blip r:embed="rId4"/>
          <a:srcRect l="9309" t="14830" r="8504" b="13626"/>
          <a:stretch/>
        </p:blipFill>
        <p:spPr>
          <a:xfrm>
            <a:off x="2686556" y="1901628"/>
            <a:ext cx="6886322" cy="3746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218EF-0A1D-4970-8D3D-822B0481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A12C25-46D0-472F-850B-C00B8D34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7E3D7-A3CE-4C0D-9C1B-0DABAFAC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0"/>
            <a:ext cx="11379200" cy="5366599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6C492-C577-47BF-867F-D49BB90D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6AC3-E475-48E4-94B9-C8AD0A23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1DF50-7EE1-458A-B5B7-47E85DBBB610}"/>
              </a:ext>
            </a:extLst>
          </p:cNvPr>
          <p:cNvSpPr/>
          <p:nvPr/>
        </p:nvSpPr>
        <p:spPr>
          <a:xfrm>
            <a:off x="7816906" y="2873188"/>
            <a:ext cx="331774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31BCBC-0D0E-43A4-9432-593B01E729F5}"/>
              </a:ext>
            </a:extLst>
          </p:cNvPr>
          <p:cNvSpPr/>
          <p:nvPr/>
        </p:nvSpPr>
        <p:spPr>
          <a:xfrm>
            <a:off x="8287593" y="2853020"/>
            <a:ext cx="331774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  <p:bldP spid="4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3D77F-B635-462F-A2CE-3DA58316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4FE177-2DE4-4DA0-9D4B-1080F394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EE5F1D-68A6-4657-9CC4-430BDAEB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5D8D6-013F-48D1-A587-7BFC4192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8D6F6F-E59D-4895-AE31-FA625D06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B5EC2-3A1A-43B0-98BA-A7B0C1A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Demo N-Queens</a:t>
            </a:r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D88367-72D6-40DB-BD39-D1920E16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8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1371</Words>
  <Application>Microsoft Office PowerPoint</Application>
  <PresentationFormat>Widescreen</PresentationFormat>
  <Paragraphs>348</Paragraphs>
  <Slides>33</Slides>
  <Notes>10</Notes>
  <HiddenSlides>2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Wingdings</vt:lpstr>
      <vt:lpstr>Office Theme</vt:lpstr>
      <vt:lpstr>Artificial Intelligence Survey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Screenshot of Demo N-Queens</vt:lpstr>
      <vt:lpstr>Example: Cryptarithmetic</vt:lpstr>
      <vt:lpstr>Example: Sudoku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Backtracking Example</vt:lpstr>
      <vt:lpstr>Video of Demo Coloring – Backtracking</vt:lpstr>
      <vt:lpstr>Backtracking Search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Yagiz Aksoy</dc:creator>
  <cp:lastModifiedBy>Yagiz Aksoy</cp:lastModifiedBy>
  <cp:revision>78</cp:revision>
  <dcterms:created xsi:type="dcterms:W3CDTF">2019-09-03T05:01:17Z</dcterms:created>
  <dcterms:modified xsi:type="dcterms:W3CDTF">2020-01-23T00:20:12Z</dcterms:modified>
</cp:coreProperties>
</file>